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6DC825C-428E-41E5-996D-ACFEE2BF77BA}" type="datetimeFigureOut">
              <a:rPr lang="ar-IQ" smtClean="0"/>
              <a:t>25/06/1439</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1129694A-E15B-4AD0-AD40-B740D9ED0A98}" type="slidenum">
              <a:rPr lang="ar-IQ" smtClean="0"/>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DC825C-428E-41E5-996D-ACFEE2BF77BA}"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DC825C-428E-41E5-996D-ACFEE2BF77BA}"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DC825C-428E-41E5-996D-ACFEE2BF77BA}"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DC825C-428E-41E5-996D-ACFEE2BF77BA}"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1129694A-E15B-4AD0-AD40-B740D9ED0A9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DC825C-428E-41E5-996D-ACFEE2BF77BA}"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DC825C-428E-41E5-996D-ACFEE2BF77BA}" type="datetimeFigureOut">
              <a:rPr lang="ar-IQ" smtClean="0"/>
              <a:t>25/06/1439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DC825C-428E-41E5-996D-ACFEE2BF77BA}" type="datetimeFigureOut">
              <a:rPr lang="ar-IQ" smtClean="0"/>
              <a:t>25/06/1439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C825C-428E-41E5-996D-ACFEE2BF77BA}" type="datetimeFigureOut">
              <a:rPr lang="ar-IQ" smtClean="0"/>
              <a:t>25/06/1439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DC825C-428E-41E5-996D-ACFEE2BF77BA}"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DC825C-428E-41E5-996D-ACFEE2BF77BA}"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129694A-E15B-4AD0-AD40-B740D9ED0A9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DC825C-428E-41E5-996D-ACFEE2BF77BA}" type="datetimeFigureOut">
              <a:rPr lang="ar-IQ" smtClean="0"/>
              <a:t>25/06/1439</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129694A-E15B-4AD0-AD40-B740D9ED0A98}"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ge.slidesharecdn.com/fictioningroup-170112120041/95/definition-elements-genres-and-types-of-fiction-14-638.jpg?cb=148422248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story: Elements and Terms</a:t>
            </a:r>
            <a:endParaRPr lang="ar-IQ" dirty="0"/>
          </a:p>
        </p:txBody>
      </p:sp>
      <p:sp>
        <p:nvSpPr>
          <p:cNvPr id="3" name="Subtitle 2"/>
          <p:cNvSpPr>
            <a:spLocks noGrp="1"/>
          </p:cNvSpPr>
          <p:nvPr>
            <p:ph type="subTitle" idx="1"/>
          </p:nvPr>
        </p:nvSpPr>
        <p:spPr/>
        <p:txBody>
          <a:bodyPr>
            <a:normAutofit lnSpcReduction="10000"/>
          </a:bodyPr>
          <a:lstStyle/>
          <a:p>
            <a:r>
              <a:rPr lang="en-US" sz="2800" dirty="0"/>
              <a:t>Elements of Fiction a. Character-a person, an animal, or an imaginary creature that takes the part in the action of the story</a:t>
            </a:r>
            <a:endParaRPr lang="ar-IQ"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ar-IQ" dirty="0"/>
          </a:p>
        </p:txBody>
      </p:sp>
      <p:sp>
        <p:nvSpPr>
          <p:cNvPr id="3" name="Content Placeholder 2"/>
          <p:cNvSpPr>
            <a:spLocks noGrp="1"/>
          </p:cNvSpPr>
          <p:nvPr>
            <p:ph idx="1"/>
          </p:nvPr>
        </p:nvSpPr>
        <p:spPr/>
        <p:txBody>
          <a:bodyPr>
            <a:normAutofit fontScale="92500" lnSpcReduction="10000"/>
          </a:bodyPr>
          <a:lstStyle/>
          <a:p>
            <a:pPr algn="just" rtl="0"/>
            <a:r>
              <a:rPr lang="en-US" dirty="0" smtClean="0"/>
              <a:t>Types: Protagonist- the main character of the story that is most central to the action of the story. Antagonist- the person or thing working against the protagonist, or hero, in the story.</a:t>
            </a:r>
          </a:p>
          <a:p>
            <a:pPr algn="just" rtl="0"/>
            <a:r>
              <a:rPr lang="en-US" dirty="0" smtClean="0"/>
              <a:t>Static </a:t>
            </a:r>
            <a:r>
              <a:rPr lang="en-US" dirty="0" smtClean="0"/>
              <a:t>Characters- characters that stay the same throughout the story. – Dynamic Characters- characters that change and learn something during the story. Flat – very few personality traits, do not change throughout the story, sometimes can be symbols or stereotypes Round –convincing and true to life, many different personality traits, usually undergo a change during the story</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ar-IQ" dirty="0"/>
          </a:p>
        </p:txBody>
      </p:sp>
      <p:sp>
        <p:nvSpPr>
          <p:cNvPr id="3" name="Content Placeholder 2"/>
          <p:cNvSpPr>
            <a:spLocks noGrp="1"/>
          </p:cNvSpPr>
          <p:nvPr>
            <p:ph idx="1"/>
          </p:nvPr>
        </p:nvSpPr>
        <p:spPr/>
        <p:txBody>
          <a:bodyPr/>
          <a:lstStyle/>
          <a:p>
            <a:pPr algn="l"/>
            <a:r>
              <a:rPr lang="en-US" dirty="0" smtClean="0"/>
              <a:t>Setting The time and place in which the action occurs. Look for clues in the opening paragraphs of the story or novel.</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ar-IQ" dirty="0"/>
          </a:p>
        </p:txBody>
      </p:sp>
      <p:sp>
        <p:nvSpPr>
          <p:cNvPr id="3" name="Content Placeholder 2"/>
          <p:cNvSpPr>
            <a:spLocks noGrp="1"/>
          </p:cNvSpPr>
          <p:nvPr>
            <p:ph idx="1"/>
          </p:nvPr>
        </p:nvSpPr>
        <p:spPr/>
        <p:txBody>
          <a:bodyPr/>
          <a:lstStyle/>
          <a:p>
            <a:pPr algn="l"/>
            <a:r>
              <a:rPr lang="en-US" dirty="0" smtClean="0"/>
              <a:t>It is refers to who tells the story and how it is told • 1st person- the story is told by one of the characters in the story. The character uses the pronouns I and we. • 3rd person- the story is told by the narrator who stands outside of the story and observes the events as they unfold. The narrator uses the pronouns she, he, and they. d. Point of view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ar-IQ" dirty="0"/>
          </a:p>
        </p:txBody>
      </p:sp>
      <p:sp>
        <p:nvSpPr>
          <p:cNvPr id="3" name="Content Placeholder 2"/>
          <p:cNvSpPr>
            <a:spLocks noGrp="1"/>
          </p:cNvSpPr>
          <p:nvPr>
            <p:ph idx="1"/>
          </p:nvPr>
        </p:nvSpPr>
        <p:spPr/>
        <p:txBody>
          <a:bodyPr/>
          <a:lstStyle/>
          <a:p>
            <a:pPr algn="l"/>
            <a:r>
              <a:rPr lang="en-US" dirty="0" smtClean="0"/>
              <a:t>Plot:  </a:t>
            </a:r>
            <a:r>
              <a:rPr lang="en-US" dirty="0" smtClean="0"/>
              <a:t>the action element in fiction, is the arrangement of events that make up a story. It is based on a key conflict. There are five basic parts of plot: • Exposition- the first part of the story. The author establishes the setting, introduces characters, gives additional background information. • Rising Action/Complications- the series of conflicts or struggles that build a story toward its climax. Tension rises.</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ar-IQ" dirty="0"/>
          </a:p>
        </p:txBody>
      </p:sp>
      <p:sp>
        <p:nvSpPr>
          <p:cNvPr id="3" name="Content Placeholder 2"/>
          <p:cNvSpPr>
            <a:spLocks noGrp="1"/>
          </p:cNvSpPr>
          <p:nvPr>
            <p:ph idx="1"/>
          </p:nvPr>
        </p:nvSpPr>
        <p:spPr/>
        <p:txBody>
          <a:bodyPr>
            <a:normAutofit fontScale="85000" lnSpcReduction="20000"/>
          </a:bodyPr>
          <a:lstStyle/>
          <a:p>
            <a:pPr algn="l" rtl="0"/>
            <a:r>
              <a:rPr lang="en-US" dirty="0" smtClean="0"/>
              <a:t>The two main types of fiction 1. Commercial fiction attracts a broad audience and may also fall into any subgenre, like mystery, romance, legal thriller, western, science fiction, etc. 2. Literary fiction tends to appeal to a smaller, more intellectually adventurous </a:t>
            </a:r>
            <a:r>
              <a:rPr lang="en-US" dirty="0" smtClean="0"/>
              <a:t>audience</a:t>
            </a:r>
            <a:endParaRPr lang="en-US" dirty="0" smtClean="0"/>
          </a:p>
          <a:p>
            <a:pPr algn="l" rtl="0">
              <a:buNone/>
            </a:pPr>
            <a:r>
              <a:rPr lang="en-US" dirty="0" smtClean="0">
                <a:hlinkClick r:id="rId2" tooltip="Other types of fiction&#10;1. Mystery is a popular genre, boast..."/>
              </a:rPr>
              <a:t> </a:t>
            </a:r>
            <a:r>
              <a:rPr lang="en-US" dirty="0" smtClean="0"/>
              <a:t>Other types of fiction 1. Mystery is a popular genre, boasting a huge established audience. All mysteries focus on a crime, usually murder. 2. Romance is a type of category fiction in which the love relationship between a man and a woman pervades the plot. 3. Science fiction can be defined as literature involving elements of science and technology as a basis for conflict, or as the setting for a story.</a:t>
            </a:r>
          </a:p>
          <a:p>
            <a:pPr algn="r" rtl="0"/>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TotalTime>
  <Words>373</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Short story: Elements and Terms</vt:lpstr>
      <vt:lpstr>Characters</vt:lpstr>
      <vt:lpstr>Setting</vt:lpstr>
      <vt:lpstr>Point of View</vt:lpstr>
      <vt:lpstr>Plot</vt:lpstr>
      <vt:lpstr>Types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story: Elements and Terms</dc:title>
  <dc:creator>taleeno</dc:creator>
  <cp:lastModifiedBy>taleeno</cp:lastModifiedBy>
  <cp:revision>8</cp:revision>
  <dcterms:created xsi:type="dcterms:W3CDTF">2018-03-12T17:40:06Z</dcterms:created>
  <dcterms:modified xsi:type="dcterms:W3CDTF">2018-03-12T17:48:30Z</dcterms:modified>
</cp:coreProperties>
</file>